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9F89-2978-430A-BDEF-265218633603}" type="datetimeFigureOut">
              <a:rPr lang="ru-RU" smtClean="0"/>
              <a:pPr/>
              <a:t>29.05.2021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9F89-2978-430A-BDEF-265218633603}" type="datetimeFigureOut">
              <a:rPr lang="ru-RU" smtClean="0"/>
              <a:pPr/>
              <a:t>29.05.2021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B1B6-225C-4903-BFB8-26D00A6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40;&#1076;&#1084;&#1080;&#1085;&#1080;&#1089;&#1090;&#1088;&#1072;&#1090;&#1086;&#1088;\Downloads\&#1059;%20&#1084;&#1086;&#1077;&#1081;%20&#1056;&#1086;&#1089;&#1089;&#1080;&#1080;.mp4" TargetMode="External"/><Relationship Id="rId1" Type="http://schemas.microsoft.com/office/2007/relationships/media" Target="file:///C:\Users\&#1040;&#1076;&#1084;&#1080;&#1085;&#1080;&#1089;&#1090;&#1088;&#1072;&#1090;&#1086;&#1088;\Downloads\&#1059;%20&#1084;&#1086;&#1077;&#1081;%20&#1056;&#1086;&#1089;&#1089;&#1080;&#1080;.mp4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40;&#1076;&#1084;&#1080;&#1085;&#1080;&#1089;&#1090;&#1088;&#1072;&#1090;&#1086;&#1088;\Downloads\&#1075;&#1080;&#1084;&#1085;%20&#1056;&#1086;&#1089;&#1089;&#1080;&#1081;&#1089;&#1082;&#1086;&#1081;%20&#1060;&#1077;&#1076;&#1077;&#1088;&#1072;&#1094;&#1080;&#1080;-Russian%20anthem-Russische%20Hymne.mp4" TargetMode="External"/><Relationship Id="rId1" Type="http://schemas.microsoft.com/office/2007/relationships/media" Target="file:///C:\Users\&#1040;&#1076;&#1084;&#1080;&#1085;&#1080;&#1089;&#1090;&#1088;&#1072;&#1090;&#1086;&#1088;\Downloads\&#1075;&#1080;&#1084;&#1085;%20&#1056;&#1086;&#1089;&#1089;&#1080;&#1081;&#1089;&#1082;&#1086;&#1081;%20&#1060;&#1077;&#1076;&#1077;&#1088;&#1072;&#1094;&#1080;&#1080;-Russian%20anthem-Russische%20Hymne.mp4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40;&#1076;&#1084;&#1080;&#1085;&#1080;&#1089;&#1090;&#1088;&#1072;&#1090;&#1086;&#1088;\Downloads\39%20-%20&#1056;&#1086;&#1089;&#1080;&#1085;&#1086;&#1095;&#1082;&#1072;%20-%20&#1056;&#1086;&#1089;&#1089;&#1080;&#1103;%20(%2023%20Nisan%202012%20).avi.mp4" TargetMode="External"/><Relationship Id="rId1" Type="http://schemas.microsoft.com/office/2007/relationships/media" Target="file:///C:\Users\&#1040;&#1076;&#1084;&#1080;&#1085;&#1080;&#1089;&#1090;&#1088;&#1072;&#1090;&#1086;&#1088;\Downloads\39%20-%20&#1056;&#1086;&#1089;&#1080;&#1085;&#1086;&#1095;&#1082;&#1072;%20-%20&#1056;&#1086;&#1089;&#1089;&#1080;&#1103;%20(%2023%20Nisan%202012%20).avi.mp4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40;&#1076;&#1084;&#1080;&#1085;&#1080;&#1089;&#1090;&#1088;&#1072;&#1090;&#1086;&#1088;\Downloads\&#1041;&#1077;&#1083;&#1099;&#1081;,%20&#1089;&#1080;&#1085;&#1080;&#1081;,%20&#1082;&#1088;&#1072;&#1089;&#1085;&#1099;&#1081;.mp4" TargetMode="External"/><Relationship Id="rId1" Type="http://schemas.microsoft.com/office/2007/relationships/media" Target="file:///C:\Users\&#1040;&#1076;&#1084;&#1080;&#1085;&#1080;&#1089;&#1090;&#1088;&#1072;&#1090;&#1086;&#1088;\Downloads\&#1041;&#1077;&#1083;&#1099;&#1081;,%20&#1089;&#1080;&#1085;&#1080;&#1081;,%20&#1082;&#1088;&#1072;&#1089;&#1085;&#1099;&#1081;.mp4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У моей России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Pictures\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гимн Российской Федерации-Russian anthem-Russische Hymn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Pictures\0024-024-Zakljuch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9 - Росиночка - Россия ( 23 Nisan 2012 ).avi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Pictures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Pictures\0_8556d_24e0ea1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Pictures\8ffa0e223c2748208e5008813656ab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Pictures\img1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елый, синий, красный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8575" y="0"/>
            <a:ext cx="9201150" cy="729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Pictures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Pictures\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0</Words>
  <Application>Microsoft Office PowerPoint</Application>
  <PresentationFormat>Экран (4:3)</PresentationFormat>
  <Paragraphs>0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ALEX</cp:lastModifiedBy>
  <cp:revision>15</cp:revision>
  <dcterms:created xsi:type="dcterms:W3CDTF">2016-06-07T11:58:56Z</dcterms:created>
  <dcterms:modified xsi:type="dcterms:W3CDTF">2021-05-29T13:10:24Z</dcterms:modified>
</cp:coreProperties>
</file>